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  <p:sldId id="258" r:id="rId7"/>
    <p:sldId id="270" r:id="rId8"/>
    <p:sldId id="271" r:id="rId9"/>
    <p:sldId id="262" r:id="rId10"/>
    <p:sldId id="272" r:id="rId11"/>
    <p:sldId id="273" r:id="rId12"/>
    <p:sldId id="264" r:id="rId13"/>
    <p:sldId id="265" r:id="rId14"/>
    <p:sldId id="263" r:id="rId15"/>
    <p:sldId id="266" r:id="rId16"/>
    <p:sldId id="267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13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5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7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9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0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2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3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2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C2A3D-C2AE-7546-89C8-3EC76010D12D}" type="datetimeFigureOut">
              <a:rPr lang="en-US" smtClean="0"/>
              <a:t>9/7/14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9D796-CC40-D742-AF64-ECFF7BEB3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6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Internship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Yexi Jiang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5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Offline Evaluation: More active the user is, more gain can be achieved. (AUC)</a:t>
            </a:r>
          </a:p>
          <a:p>
            <a:r>
              <a:rPr lang="en-US" dirty="0" smtClean="0"/>
              <a:t>Online Evaluation: </a:t>
            </a:r>
          </a:p>
          <a:p>
            <a:pPr lvl="1"/>
            <a:r>
              <a:rPr lang="en-US" dirty="0" smtClean="0"/>
              <a:t>0.1% user (1.4 million user)</a:t>
            </a:r>
          </a:p>
          <a:p>
            <a:pPr lvl="1"/>
            <a:r>
              <a:rPr lang="en-US" dirty="0" smtClean="0"/>
              <a:t>1-2% increase of user engagement (like, comment)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9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the work of news feed ranking team and public content team</a:t>
            </a:r>
          </a:p>
          <a:p>
            <a:pPr lvl="1"/>
            <a:r>
              <a:rPr lang="en-US" dirty="0" smtClean="0"/>
              <a:t>Join feed features with text features</a:t>
            </a:r>
          </a:p>
          <a:p>
            <a:pPr lvl="1"/>
            <a:r>
              <a:rPr lang="en-US" dirty="0" smtClean="0"/>
              <a:t>Increase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231302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72" y="1152172"/>
            <a:ext cx="6872766" cy="515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9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0" y="385103"/>
            <a:ext cx="7327670" cy="549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0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353" y="2112572"/>
            <a:ext cx="5374823" cy="34721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4" y="3584175"/>
            <a:ext cx="4664201" cy="3107119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rcRect t="15627" b="15627"/>
          <a:stretch>
            <a:fillRect/>
          </a:stretch>
        </p:blipFill>
        <p:spPr>
          <a:xfrm>
            <a:off x="218304" y="314497"/>
            <a:ext cx="5175681" cy="2846425"/>
          </a:xfrm>
        </p:spPr>
      </p:pic>
    </p:spTree>
    <p:extLst>
      <p:ext uri="{BB962C8B-B14F-4D97-AF65-F5344CB8AC3E}">
        <p14:creationId xmlns:p14="http://schemas.microsoft.com/office/powerpoint/2010/main" val="3729147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5" y="99242"/>
            <a:ext cx="4589288" cy="3441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78" y="3541208"/>
            <a:ext cx="3702530" cy="2921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2888"/>
            <a:ext cx="4249807" cy="28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8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3336" b="13336"/>
          <a:stretch>
            <a:fillRect/>
          </a:stretch>
        </p:blipFill>
        <p:spPr>
          <a:xfrm>
            <a:off x="168012" y="355291"/>
            <a:ext cx="4748185" cy="261131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37" y="1038963"/>
            <a:ext cx="4064000" cy="271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5" y="3127904"/>
            <a:ext cx="5326404" cy="35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90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" y="292180"/>
            <a:ext cx="3993782" cy="2886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264164"/>
            <a:ext cx="4409589" cy="3530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492" y="880238"/>
            <a:ext cx="4878029" cy="32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70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Facebook Inc.?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world’s largest social network.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19" y="2351493"/>
            <a:ext cx="3567400" cy="36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1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campus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204" b="92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87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one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630" b="8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960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their products?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972" y="1669966"/>
            <a:ext cx="1903556" cy="1903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23" y="1569582"/>
            <a:ext cx="1860862" cy="1860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98" y="3996311"/>
            <a:ext cx="38100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698" y="1669966"/>
            <a:ext cx="1760477" cy="17604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528" y="3984728"/>
            <a:ext cx="2845472" cy="22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do there?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922" b="922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1332780" y="2351494"/>
            <a:ext cx="3633710" cy="37746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75883" y="3621552"/>
            <a:ext cx="1711501" cy="250461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11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news feed ranking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56107"/>
          </a:xfrm>
        </p:spPr>
        <p:txBody>
          <a:bodyPr>
            <a:normAutofit/>
          </a:bodyPr>
          <a:lstStyle/>
          <a:p>
            <a:r>
              <a:rPr lang="en-US" dirty="0" smtClean="0"/>
              <a:t>Existing solution: A single model for all the users.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947547" y="6176707"/>
            <a:ext cx="6716147" cy="513149"/>
            <a:chOff x="947547" y="5535382"/>
            <a:chExt cx="6716147" cy="513149"/>
          </a:xfrm>
        </p:grpSpPr>
        <p:sp>
          <p:nvSpPr>
            <p:cNvPr id="4" name="Rectangle 3"/>
            <p:cNvSpPr/>
            <p:nvPr/>
          </p:nvSpPr>
          <p:spPr>
            <a:xfrm>
              <a:off x="2841572" y="5646137"/>
              <a:ext cx="3017614" cy="2640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3814" y="5535382"/>
              <a:ext cx="1439880" cy="5131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47547" y="5591177"/>
              <a:ext cx="1788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Training Instance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8601" y="3137167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time of post, Length of post, Whether you liked the post of the same creator within 1 week, Number of likes of the post, Number of comments of the post, Number of shares of the post, Number of followers of the creator, etc…</a:t>
            </a:r>
            <a:endParaRPr lang="en-US" b="1" dirty="0"/>
          </a:p>
        </p:txBody>
      </p:sp>
      <p:sp>
        <p:nvSpPr>
          <p:cNvPr id="14" name="Down Arrow 13"/>
          <p:cNvSpPr/>
          <p:nvPr/>
        </p:nvSpPr>
        <p:spPr>
          <a:xfrm>
            <a:off x="3746872" y="4067031"/>
            <a:ext cx="1169326" cy="3090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44910" y="4456859"/>
            <a:ext cx="4832736" cy="4778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Bucketing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6320" y="2720121"/>
            <a:ext cx="211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Hundreds of Factors</a:t>
            </a:r>
            <a:endParaRPr lang="en-US" b="1" dirty="0"/>
          </a:p>
        </p:txBody>
      </p:sp>
      <p:sp>
        <p:nvSpPr>
          <p:cNvPr id="17" name="Down Arrow 16"/>
          <p:cNvSpPr/>
          <p:nvPr/>
        </p:nvSpPr>
        <p:spPr>
          <a:xfrm>
            <a:off x="3759445" y="5024219"/>
            <a:ext cx="1169326" cy="3090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36303" y="5383523"/>
            <a:ext cx="4941343" cy="4386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 Gradient Boosting Tree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3760969" y="5893394"/>
            <a:ext cx="1169326" cy="3090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9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Current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Cannot make good use of the ID-feature.</a:t>
            </a:r>
          </a:p>
          <a:p>
            <a:pPr lvl="1"/>
            <a:r>
              <a:rPr lang="en-US" sz="2400" dirty="0" smtClean="0"/>
              <a:t>E.g. whether this post is created by Ian, or shared by Ian, or Ian is mentioned?</a:t>
            </a:r>
            <a:endParaRPr lang="en-US" dirty="0" smtClean="0"/>
          </a:p>
          <a:p>
            <a:r>
              <a:rPr lang="en-US" dirty="0" smtClean="0"/>
              <a:t>Cannot make good use of the personal feature.</a:t>
            </a:r>
          </a:p>
          <a:p>
            <a:pPr lvl="1"/>
            <a:r>
              <a:rPr lang="en-US" sz="2400" dirty="0" smtClean="0"/>
              <a:t>E.g. whether the viewer liked the post in topic basketball?</a:t>
            </a:r>
            <a:endParaRPr lang="en-US" dirty="0" smtClean="0"/>
          </a:p>
          <a:p>
            <a:r>
              <a:rPr lang="en-US" dirty="0" smtClean="0"/>
              <a:t>No use of the post content features.</a:t>
            </a:r>
          </a:p>
          <a:p>
            <a:pPr lvl="1"/>
            <a:r>
              <a:rPr lang="en-US" sz="2400" dirty="0" smtClean="0"/>
              <a:t>E.g. whether the content is related to basketball, football, or video games?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High Level Overview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91537" y="2074848"/>
            <a:ext cx="1169325" cy="75449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5359" y="2074848"/>
            <a:ext cx="1483661" cy="7544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Join with Extra Features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16818" y="2074849"/>
            <a:ext cx="1483661" cy="7544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 By User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89978" y="2074848"/>
            <a:ext cx="1483661" cy="7544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 Preprocess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7102551" y="3244297"/>
            <a:ext cx="1483661" cy="7544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Train Personal Gradient Boosting Tree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752786" y="3244297"/>
            <a:ext cx="1483661" cy="7544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Construction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04245" y="3244297"/>
            <a:ext cx="1483661" cy="7544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Train Personal LR Model</a:t>
            </a:r>
            <a:endParaRPr lang="en-US" sz="1600" dirty="0"/>
          </a:p>
        </p:txBody>
      </p:sp>
      <p:cxnSp>
        <p:nvCxnSpPr>
          <p:cNvPr id="12" name="Straight Arrow Connector 11"/>
          <p:cNvCxnSpPr>
            <a:stCxn id="4" idx="4"/>
            <a:endCxn id="6" idx="1"/>
          </p:cNvCxnSpPr>
          <p:nvPr/>
        </p:nvCxnSpPr>
        <p:spPr>
          <a:xfrm>
            <a:off x="1860862" y="2452093"/>
            <a:ext cx="75595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5" idx="1"/>
          </p:cNvCxnSpPr>
          <p:nvPr/>
        </p:nvCxnSpPr>
        <p:spPr>
          <a:xfrm flipV="1">
            <a:off x="4100479" y="2452093"/>
            <a:ext cx="66488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7" idx="1"/>
          </p:cNvCxnSpPr>
          <p:nvPr/>
        </p:nvCxnSpPr>
        <p:spPr>
          <a:xfrm>
            <a:off x="6249020" y="2452093"/>
            <a:ext cx="8409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7831809" y="2829338"/>
            <a:ext cx="12573" cy="414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1"/>
            <a:endCxn id="9" idx="3"/>
          </p:cNvCxnSpPr>
          <p:nvPr/>
        </p:nvCxnSpPr>
        <p:spPr>
          <a:xfrm flipH="1">
            <a:off x="6236447" y="3621542"/>
            <a:ext cx="866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1"/>
            <a:endCxn id="10" idx="3"/>
          </p:cNvCxnSpPr>
          <p:nvPr/>
        </p:nvCxnSpPr>
        <p:spPr>
          <a:xfrm flipH="1">
            <a:off x="4087906" y="3621542"/>
            <a:ext cx="6648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n 22"/>
          <p:cNvSpPr/>
          <p:nvPr/>
        </p:nvSpPr>
        <p:spPr>
          <a:xfrm>
            <a:off x="691537" y="3244297"/>
            <a:ext cx="1169325" cy="75449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DB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0" idx="1"/>
            <a:endCxn id="23" idx="4"/>
          </p:cNvCxnSpPr>
          <p:nvPr/>
        </p:nvCxnSpPr>
        <p:spPr>
          <a:xfrm flipH="1">
            <a:off x="1860862" y="3621542"/>
            <a:ext cx="7433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13748" y="4288018"/>
            <a:ext cx="8776228" cy="3772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3748" y="1663129"/>
            <a:ext cx="125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Offline Part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97252" y="4443670"/>
            <a:ext cx="124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Online Part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21658"/>
            <a:ext cx="1403662" cy="1124048"/>
          </a:xfrm>
          <a:prstGeom prst="rect">
            <a:avLst/>
          </a:prstGeom>
        </p:spPr>
      </p:pic>
      <p:sp>
        <p:nvSpPr>
          <p:cNvPr id="48" name="Cube 47"/>
          <p:cNvSpPr/>
          <p:nvPr/>
        </p:nvSpPr>
        <p:spPr>
          <a:xfrm>
            <a:off x="4476128" y="5159383"/>
            <a:ext cx="2011743" cy="713065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Ranking (complex)</a:t>
            </a:r>
            <a:endParaRPr lang="en-US" dirty="0"/>
          </a:p>
        </p:txBody>
      </p:sp>
      <p:cxnSp>
        <p:nvCxnSpPr>
          <p:cNvPr id="50" name="Straight Arrow Connector 49"/>
          <p:cNvCxnSpPr>
            <a:stCxn id="23" idx="3"/>
            <a:endCxn id="48" idx="0"/>
          </p:cNvCxnSpPr>
          <p:nvPr/>
        </p:nvCxnSpPr>
        <p:spPr>
          <a:xfrm>
            <a:off x="1276200" y="3998787"/>
            <a:ext cx="4294933" cy="1160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1860862" y="5441574"/>
            <a:ext cx="2615266" cy="116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1849813" y="5694574"/>
            <a:ext cx="2615266" cy="116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 rot="903425">
            <a:off x="2225499" y="4506545"/>
            <a:ext cx="24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Retrieve personal model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21428905">
            <a:off x="2465942" y="5177499"/>
            <a:ext cx="144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Retrieve data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78127">
            <a:off x="2272030" y="5694574"/>
            <a:ext cx="20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 ranked posts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71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300</Words>
  <Application>Microsoft Macintosh PowerPoint</Application>
  <PresentationFormat>On-screen Show (4:3)</PresentationFormat>
  <Paragraphs>50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Internship Report</vt:lpstr>
      <vt:lpstr>What is Facebook Inc.?</vt:lpstr>
      <vt:lpstr>The campus</vt:lpstr>
      <vt:lpstr>The new one</vt:lpstr>
      <vt:lpstr>What are their products?</vt:lpstr>
      <vt:lpstr>What I do there?</vt:lpstr>
      <vt:lpstr>Personalized news feed ranking</vt:lpstr>
      <vt:lpstr>Limitation of Current Solution</vt:lpstr>
      <vt:lpstr>Solution High Level Overview</vt:lpstr>
      <vt:lpstr>Some stats</vt:lpstr>
      <vt:lpstr>Future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Report</dc:title>
  <dc:creator>Yexi Jiang</dc:creator>
  <cp:lastModifiedBy>Yexi Jiang</cp:lastModifiedBy>
  <cp:revision>16</cp:revision>
  <dcterms:created xsi:type="dcterms:W3CDTF">2014-09-07T23:53:37Z</dcterms:created>
  <dcterms:modified xsi:type="dcterms:W3CDTF">2014-09-08T02:18:27Z</dcterms:modified>
</cp:coreProperties>
</file>